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3679"/>
            <a:ext cx="6722999" cy="242219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Столбищенская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 школа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Лаишевского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70" y="1"/>
            <a:ext cx="2254329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Анна\Desktop\dsc0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9383"/>
            <a:ext cx="9144000" cy="483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55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841182"/>
              </p:ext>
            </p:extLst>
          </p:nvPr>
        </p:nvGraphicFramePr>
        <p:xfrm>
          <a:off x="0" y="1"/>
          <a:ext cx="9143999" cy="6858001"/>
        </p:xfrm>
        <a:graphic>
          <a:graphicData uri="http://schemas.openxmlformats.org/drawingml/2006/table">
            <a:tbl>
              <a:tblPr firstRow="1" firstCol="1" bandRow="1"/>
              <a:tblGrid>
                <a:gridCol w="4571522"/>
                <a:gridCol w="4572477"/>
              </a:tblGrid>
              <a:tr h="1714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Полное название образовательной организации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соответствии с уставом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Столбищенская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средняя общеобразовательная школа»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Лаишевского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муниципального района Республики Татарстан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 создания ОУ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1936 г.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Почтовый адрес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422624, Республика Татарстан,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Лаишевский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район, с.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Столбище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ул. Школьная, д. 10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Интернет ресурсы (адреса страниц, сайтов, аккаунты в социальных сетях)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sch248@mail.ru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ФИО руководителя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Романова Ирина Юрьевна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ФИО зам. руководителя по воспитательной работе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Григорьева Людмила Николаевна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учеников в ОУ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649 учащихся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классов старшей школы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 создания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 марта 2012г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831" marR="548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4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Цели и задачи школьного самоуправления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1. Становление воспитательной системы через формирование единого общешкольного коллектива;</a:t>
            </a:r>
          </a:p>
          <a:p>
            <a:pPr marL="0" indent="0">
              <a:buNone/>
            </a:pPr>
            <a:r>
              <a:rPr lang="ru-RU" dirty="0" smtClean="0"/>
              <a:t>2. Приобщение личности к общечеловеческим ценностям;</a:t>
            </a:r>
          </a:p>
          <a:p>
            <a:pPr marL="0" indent="0">
              <a:buNone/>
            </a:pPr>
            <a:r>
              <a:rPr lang="ru-RU" dirty="0" smtClean="0"/>
              <a:t>3. Создание условий для самовыражения, самоутверждения;</a:t>
            </a:r>
          </a:p>
          <a:p>
            <a:pPr marL="0" indent="0">
              <a:buNone/>
            </a:pPr>
            <a:r>
              <a:rPr lang="ru-RU" dirty="0" smtClean="0"/>
              <a:t>4. Развитие творчества, инициативы, формирование активной гражданской позиции школьников;</a:t>
            </a:r>
          </a:p>
          <a:p>
            <a:pPr marL="0" indent="0">
              <a:buNone/>
            </a:pPr>
            <a:r>
              <a:rPr lang="ru-RU" dirty="0" smtClean="0"/>
              <a:t>5. Создание условий для развития отношений заботы друг о друге, о школе, о младших, взаимоуважение детей и взрослых.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39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5704"/>
            <a:ext cx="91440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Руководящим органом, обеспечивающим всех органов школьного самоуправления на решение общешкольных проблем и развитие школы – является Совет Старшеклассников.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37" y="1628801"/>
            <a:ext cx="6970763" cy="524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26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916"/>
            <a:ext cx="9144000" cy="217094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Исполнительным органом, обеспечивающим связь между Советом Старшеклассников и всеми другими исполнительными органами школьного самоуправления является АКТИВ.</a:t>
            </a:r>
          </a:p>
          <a:p>
            <a:pPr marL="0" indent="0" algn="just">
              <a:buNone/>
            </a:pPr>
            <a:r>
              <a:rPr lang="ru-RU" dirty="0" smtClean="0"/>
              <a:t>Исполнительны орган кадетских классов – Актив Кадетского Корпуса (АКК)</a:t>
            </a:r>
            <a:endParaRPr lang="ru-RU" dirty="0"/>
          </a:p>
        </p:txBody>
      </p:sp>
      <p:pic>
        <p:nvPicPr>
          <p:cNvPr id="3076" name="Picture 4" descr="https://edu.tatar.ru/upload/gallery_photo/2153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1988840"/>
            <a:ext cx="7092280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52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916"/>
            <a:ext cx="91440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Исполнительный орган общеобразовательных классов – Актив школы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9913"/>
            <a:ext cx="7704856" cy="578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74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Председателем школьного самоуправления является Хасанов Тимур, а секретарем, Составляющим протоколы на каждом собрании совета старшеклассников, является Федорова Анастасия.</a:t>
            </a:r>
            <a:endParaRPr lang="ru-RU" dirty="0"/>
          </a:p>
        </p:txBody>
      </p:sp>
      <p:pic>
        <p:nvPicPr>
          <p:cNvPr id="6146" name="Picture 2" descr="C:\Users\Анна\Desktop\еду татар\h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2448222"/>
            <a:ext cx="2235200" cy="39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Анна\Desktop\еду татар\j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494" y="2132856"/>
            <a:ext cx="1993900" cy="43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93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241" y="0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Ведется работа по 5 секторам, у каждого сектора есть свой куратор.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091719"/>
            <a:ext cx="8315969" cy="5481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7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260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Цели и задачи школьного самоуправления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5</cp:revision>
  <dcterms:created xsi:type="dcterms:W3CDTF">2015-11-24T12:59:33Z</dcterms:created>
  <dcterms:modified xsi:type="dcterms:W3CDTF">2015-11-24T13:53:37Z</dcterms:modified>
</cp:coreProperties>
</file>